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58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E53CA501-D89E-49FC-A31C-908E3C20376C}" type="datetimeFigureOut">
              <a:rPr lang="en-US" smtClean="0"/>
              <a:pPr/>
              <a:t>10/16/2015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381E12F-AEC9-4FF8-AF89-CE6E31FDD83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3CA501-D89E-49FC-A31C-908E3C20376C}" type="datetimeFigureOut">
              <a:rPr lang="en-US" smtClean="0"/>
              <a:pPr/>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81E12F-AEC9-4FF8-AF89-CE6E31FDD83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3CA501-D89E-49FC-A31C-908E3C20376C}" type="datetimeFigureOut">
              <a:rPr lang="en-US" smtClean="0"/>
              <a:pPr/>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81E12F-AEC9-4FF8-AF89-CE6E31FDD83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E53CA501-D89E-49FC-A31C-908E3C20376C}" type="datetimeFigureOut">
              <a:rPr lang="en-US" smtClean="0"/>
              <a:pPr/>
              <a:t>10/16/2015</a:t>
            </a:fld>
            <a:endParaRPr lang="en-US"/>
          </a:p>
        </p:txBody>
      </p:sp>
      <p:sp>
        <p:nvSpPr>
          <p:cNvPr id="9" name="Slide Number Placeholder 8"/>
          <p:cNvSpPr>
            <a:spLocks noGrp="1"/>
          </p:cNvSpPr>
          <p:nvPr>
            <p:ph type="sldNum" sz="quarter" idx="15"/>
          </p:nvPr>
        </p:nvSpPr>
        <p:spPr/>
        <p:txBody>
          <a:bodyPr rtlCol="0"/>
          <a:lstStyle/>
          <a:p>
            <a:fld id="{A381E12F-AEC9-4FF8-AF89-CE6E31FDD837}"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E53CA501-D89E-49FC-A31C-908E3C20376C}" type="datetimeFigureOut">
              <a:rPr lang="en-US" smtClean="0"/>
              <a:pPr/>
              <a:t>10/16/2015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381E12F-AEC9-4FF8-AF89-CE6E31FDD83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53CA501-D89E-49FC-A31C-908E3C20376C}" type="datetimeFigureOut">
              <a:rPr lang="en-US" smtClean="0"/>
              <a:pPr/>
              <a:t>10/16/2015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81E12F-AEC9-4FF8-AF89-CE6E31FDD837}"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E53CA501-D89E-49FC-A31C-908E3C20376C}" type="datetimeFigureOut">
              <a:rPr lang="en-US" smtClean="0"/>
              <a:pPr/>
              <a:t>10/16/2015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81E12F-AEC9-4FF8-AF89-CE6E31FDD837}"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E53CA501-D89E-49FC-A31C-908E3C20376C}" type="datetimeFigureOut">
              <a:rPr lang="en-US" smtClean="0"/>
              <a:pPr/>
              <a:t>10/16/2015</a:t>
            </a:fld>
            <a:endParaRPr lang="en-US"/>
          </a:p>
        </p:txBody>
      </p:sp>
      <p:sp>
        <p:nvSpPr>
          <p:cNvPr id="7" name="Slide Number Placeholder 6"/>
          <p:cNvSpPr>
            <a:spLocks noGrp="1"/>
          </p:cNvSpPr>
          <p:nvPr>
            <p:ph type="sldNum" sz="quarter" idx="11"/>
          </p:nvPr>
        </p:nvSpPr>
        <p:spPr/>
        <p:txBody>
          <a:bodyPr rtlCol="0"/>
          <a:lstStyle/>
          <a:p>
            <a:fld id="{A381E12F-AEC9-4FF8-AF89-CE6E31FDD837}"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3CA501-D89E-49FC-A31C-908E3C20376C}" type="datetimeFigureOut">
              <a:rPr lang="en-US" smtClean="0"/>
              <a:pPr/>
              <a:t>10/16/2015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81E12F-AEC9-4FF8-AF89-CE6E31FDD83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E53CA501-D89E-49FC-A31C-908E3C20376C}" type="datetimeFigureOut">
              <a:rPr lang="en-US" smtClean="0"/>
              <a:pPr/>
              <a:t>10/16/2015</a:t>
            </a:fld>
            <a:endParaRPr lang="en-US"/>
          </a:p>
        </p:txBody>
      </p:sp>
      <p:sp>
        <p:nvSpPr>
          <p:cNvPr id="22" name="Slide Number Placeholder 21"/>
          <p:cNvSpPr>
            <a:spLocks noGrp="1"/>
          </p:cNvSpPr>
          <p:nvPr>
            <p:ph type="sldNum" sz="quarter" idx="15"/>
          </p:nvPr>
        </p:nvSpPr>
        <p:spPr/>
        <p:txBody>
          <a:bodyPr rtlCol="0"/>
          <a:lstStyle/>
          <a:p>
            <a:fld id="{A381E12F-AEC9-4FF8-AF89-CE6E31FDD837}"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E53CA501-D89E-49FC-A31C-908E3C20376C}" type="datetimeFigureOut">
              <a:rPr lang="en-US" smtClean="0"/>
              <a:pPr/>
              <a:t>10/16/2015</a:t>
            </a:fld>
            <a:endParaRPr lang="en-US"/>
          </a:p>
        </p:txBody>
      </p:sp>
      <p:sp>
        <p:nvSpPr>
          <p:cNvPr id="18" name="Slide Number Placeholder 17"/>
          <p:cNvSpPr>
            <a:spLocks noGrp="1"/>
          </p:cNvSpPr>
          <p:nvPr>
            <p:ph type="sldNum" sz="quarter" idx="11"/>
          </p:nvPr>
        </p:nvSpPr>
        <p:spPr/>
        <p:txBody>
          <a:bodyPr rtlCol="0"/>
          <a:lstStyle/>
          <a:p>
            <a:fld id="{A381E12F-AEC9-4FF8-AF89-CE6E31FDD837}"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53CA501-D89E-49FC-A31C-908E3C20376C}" type="datetimeFigureOut">
              <a:rPr lang="en-US" smtClean="0"/>
              <a:pPr/>
              <a:t>10/16/2015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381E12F-AEC9-4FF8-AF89-CE6E31FDD83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Decision Making</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Decision making strategies can be useful in many parts of your life</a:t>
            </a:r>
            <a:endParaRPr lang="en-US" dirty="0"/>
          </a:p>
        </p:txBody>
      </p:sp>
      <p:sp>
        <p:nvSpPr>
          <p:cNvPr id="3" name="Content Placeholder 2"/>
          <p:cNvSpPr>
            <a:spLocks noGrp="1"/>
          </p:cNvSpPr>
          <p:nvPr>
            <p:ph sz="quarter" idx="1"/>
          </p:nvPr>
        </p:nvSpPr>
        <p:spPr>
          <a:xfrm>
            <a:off x="457200" y="2057400"/>
            <a:ext cx="8229600" cy="4495800"/>
          </a:xfrm>
        </p:spPr>
        <p:txBody>
          <a:bodyPr>
            <a:normAutofit fontScale="62500" lnSpcReduction="20000"/>
          </a:bodyPr>
          <a:lstStyle/>
          <a:p>
            <a:pPr>
              <a:buNone/>
            </a:pPr>
            <a:r>
              <a:rPr lang="en-US" sz="3200" dirty="0" smtClean="0"/>
              <a:t>Examples of decisions that you could be faced with now or in the near future:</a:t>
            </a:r>
          </a:p>
          <a:p>
            <a:pPr>
              <a:buFont typeface="Wingdings" pitchFamily="2" charset="2"/>
              <a:buChar char="Ø"/>
            </a:pPr>
            <a:endParaRPr lang="en-US" sz="3200" dirty="0" smtClean="0"/>
          </a:p>
          <a:p>
            <a:pPr>
              <a:buFont typeface="Wingdings" pitchFamily="2" charset="2"/>
              <a:buChar char="Ø"/>
            </a:pPr>
            <a:r>
              <a:rPr lang="en-US" sz="3200" dirty="0" smtClean="0"/>
              <a:t>Should I be hanging out with this person?</a:t>
            </a:r>
          </a:p>
          <a:p>
            <a:pPr>
              <a:buFont typeface="Wingdings" pitchFamily="2" charset="2"/>
              <a:buChar char="Ø"/>
            </a:pPr>
            <a:r>
              <a:rPr lang="en-US" sz="3200" dirty="0" smtClean="0"/>
              <a:t>Should I go to college?</a:t>
            </a:r>
          </a:p>
          <a:p>
            <a:pPr>
              <a:buFont typeface="Wingdings" pitchFamily="2" charset="2"/>
              <a:buChar char="Ø"/>
            </a:pPr>
            <a:r>
              <a:rPr lang="en-US" sz="3200" dirty="0" smtClean="0"/>
              <a:t>Do I need to study for this test?</a:t>
            </a:r>
          </a:p>
          <a:p>
            <a:pPr>
              <a:buFont typeface="Wingdings" pitchFamily="2" charset="2"/>
              <a:buChar char="Ø"/>
            </a:pPr>
            <a:r>
              <a:rPr lang="en-US" sz="3200" dirty="0" smtClean="0"/>
              <a:t>Should I tell my friend something that I think he/she needs to know, but might hurt his/her feelings?</a:t>
            </a:r>
          </a:p>
          <a:p>
            <a:pPr>
              <a:buFont typeface="Wingdings" pitchFamily="2" charset="2"/>
              <a:buChar char="Ø"/>
            </a:pPr>
            <a:r>
              <a:rPr lang="en-US" sz="3200" dirty="0" smtClean="0"/>
              <a:t>Should I go to this party?</a:t>
            </a:r>
          </a:p>
          <a:p>
            <a:pPr>
              <a:buFont typeface="Wingdings" pitchFamily="2" charset="2"/>
              <a:buChar char="Ø"/>
            </a:pPr>
            <a:r>
              <a:rPr lang="en-US" sz="3200" dirty="0" smtClean="0"/>
              <a:t>Should I stick up for my friend or let him/her resolve the situation?</a:t>
            </a:r>
          </a:p>
          <a:p>
            <a:pPr>
              <a:buFont typeface="Wingdings" pitchFamily="2" charset="2"/>
              <a:buChar char="Ø"/>
            </a:pPr>
            <a:endParaRPr lang="en-US" sz="3200" dirty="0" smtClean="0"/>
          </a:p>
          <a:p>
            <a:pPr>
              <a:buNone/>
            </a:pPr>
            <a:r>
              <a:rPr lang="en-US" sz="3200" dirty="0" smtClean="0"/>
              <a:t>We will have to make decisions for the rest of our lives, so it is helpful to have a strategy in place that helps us do so.</a:t>
            </a:r>
          </a:p>
          <a:p>
            <a:pPr>
              <a:buNone/>
            </a:pPr>
            <a:r>
              <a:rPr lang="en-US" dirty="0" smtClean="0"/>
              <a:t>	</a:t>
            </a:r>
          </a:p>
          <a:p>
            <a:pPr>
              <a:buNone/>
            </a:pP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Decision Making Steps</a:t>
            </a:r>
            <a:endParaRPr lang="en-US" dirty="0"/>
          </a:p>
        </p:txBody>
      </p:sp>
      <p:sp>
        <p:nvSpPr>
          <p:cNvPr id="3" name="Content Placeholder 2"/>
          <p:cNvSpPr>
            <a:spLocks noGrp="1"/>
          </p:cNvSpPr>
          <p:nvPr>
            <p:ph sz="quarter" idx="1"/>
          </p:nvPr>
        </p:nvSpPr>
        <p:spPr/>
        <p:txBody>
          <a:bodyPr>
            <a:normAutofit/>
          </a:bodyPr>
          <a:lstStyle/>
          <a:p>
            <a:r>
              <a:rPr lang="en-US" dirty="0" smtClean="0"/>
              <a:t>1. Recognize that a decision needs to be made and state the problem or question</a:t>
            </a:r>
          </a:p>
          <a:p>
            <a:r>
              <a:rPr lang="en-US" dirty="0" smtClean="0"/>
              <a:t>2. Make a list of options</a:t>
            </a:r>
          </a:p>
          <a:p>
            <a:r>
              <a:rPr lang="en-US" dirty="0" smtClean="0"/>
              <a:t>3. Consider the positive and negative consequences of each decision</a:t>
            </a:r>
          </a:p>
          <a:p>
            <a:r>
              <a:rPr lang="en-US" dirty="0" smtClean="0"/>
              <a:t>4. Evaluate the consequences and determine which of the options is most desirable</a:t>
            </a:r>
          </a:p>
          <a:p>
            <a:r>
              <a:rPr lang="en-US" dirty="0" smtClean="0"/>
              <a:t>5. Choose the most desirable decision and make a plan to move forward</a:t>
            </a:r>
          </a:p>
          <a:p>
            <a:r>
              <a:rPr lang="en-US" dirty="0" smtClean="0"/>
              <a:t>6. Evaluate the outcome of your decision</a:t>
            </a:r>
          </a:p>
          <a:p>
            <a:pPr lvl="1"/>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Try out the decision making steps on one of these scenarios</a:t>
            </a:r>
            <a:endParaRPr lang="en-US" dirty="0"/>
          </a:p>
        </p:txBody>
      </p:sp>
      <p:sp>
        <p:nvSpPr>
          <p:cNvPr id="3" name="Content Placeholder 2"/>
          <p:cNvSpPr>
            <a:spLocks noGrp="1"/>
          </p:cNvSpPr>
          <p:nvPr>
            <p:ph sz="quarter" idx="1"/>
          </p:nvPr>
        </p:nvSpPr>
        <p:spPr>
          <a:xfrm>
            <a:off x="457200" y="1935480"/>
            <a:ext cx="8229600" cy="4693920"/>
          </a:xfrm>
        </p:spPr>
        <p:txBody>
          <a:bodyPr>
            <a:normAutofit fontScale="92500" lnSpcReduction="10000"/>
          </a:bodyPr>
          <a:lstStyle/>
          <a:p>
            <a:r>
              <a:rPr lang="en-US" dirty="0" smtClean="0"/>
              <a:t>You witness a bullying situation.  One student is being picked on by 3 bigger, more aggressive students.  You are standing in a crowd of people watching the situation.  It is apparent that the victim is helpless and the bullies are definitely taking it too far.  What is the decision to be made? </a:t>
            </a:r>
          </a:p>
          <a:p>
            <a:r>
              <a:rPr lang="en-US" dirty="0" smtClean="0"/>
              <a:t>You are on the verge of failing science for the year.  Your final exam is coming up and you are really busy and are considering not studying for it. What is the decision to be made?</a:t>
            </a:r>
          </a:p>
          <a:p>
            <a:r>
              <a:rPr lang="en-US" dirty="0" smtClean="0"/>
              <a:t>You are trying to decide if you will attend a local college or a college that is far (more than a day’s travel) from home.  You like both of the schools equally as well and the financial responsibility is the same for both.  What is the decision that needs to be made?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sz="quarter" idx="1"/>
          </p:nvPr>
        </p:nvSpPr>
        <p:spPr/>
        <p:txBody>
          <a:bodyPr/>
          <a:lstStyle/>
          <a:p>
            <a:r>
              <a:rPr lang="en-US" dirty="0" smtClean="0"/>
              <a:t>After going through each step for the chosen scenario, were there consequences that you might not have thought of if you didn’t use the step-by-step process.</a:t>
            </a:r>
          </a:p>
          <a:p>
            <a:endParaRPr lang="en-US" dirty="0" smtClean="0"/>
          </a:p>
          <a:p>
            <a:r>
              <a:rPr lang="en-US" dirty="0" smtClean="0"/>
              <a:t>Can you think of other scenarios to which the decision making process would apply?</a:t>
            </a:r>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 up</a:t>
            </a:r>
            <a:endParaRPr lang="en-US" dirty="0"/>
          </a:p>
        </p:txBody>
      </p:sp>
      <p:sp>
        <p:nvSpPr>
          <p:cNvPr id="3" name="Content Placeholder 2"/>
          <p:cNvSpPr>
            <a:spLocks noGrp="1"/>
          </p:cNvSpPr>
          <p:nvPr>
            <p:ph sz="quarter" idx="1"/>
          </p:nvPr>
        </p:nvSpPr>
        <p:spPr/>
        <p:txBody>
          <a:bodyPr>
            <a:normAutofit/>
          </a:bodyPr>
          <a:lstStyle/>
          <a:p>
            <a:r>
              <a:rPr lang="en-US" dirty="0" smtClean="0"/>
              <a:t>Review of the process</a:t>
            </a:r>
          </a:p>
          <a:p>
            <a:pPr lvl="1"/>
            <a:r>
              <a:rPr lang="en-US" dirty="0" smtClean="0"/>
              <a:t>Recognize and state the decision that needs to be made</a:t>
            </a:r>
          </a:p>
          <a:p>
            <a:pPr lvl="1"/>
            <a:r>
              <a:rPr lang="en-US" dirty="0" smtClean="0"/>
              <a:t>List the options</a:t>
            </a:r>
          </a:p>
          <a:p>
            <a:pPr lvl="1"/>
            <a:r>
              <a:rPr lang="en-US" dirty="0" smtClean="0"/>
              <a:t>Consider the positive and negative consequences</a:t>
            </a:r>
          </a:p>
          <a:p>
            <a:pPr lvl="1"/>
            <a:r>
              <a:rPr lang="en-US" dirty="0" smtClean="0"/>
              <a:t>Determine which option is most desirable</a:t>
            </a:r>
          </a:p>
          <a:p>
            <a:pPr lvl="1"/>
            <a:r>
              <a:rPr lang="en-US" dirty="0" smtClean="0"/>
              <a:t>Make the decision and formulate a plan to execute it</a:t>
            </a:r>
          </a:p>
          <a:p>
            <a:pPr lvl="1"/>
            <a:r>
              <a:rPr lang="en-US" smtClean="0"/>
              <a:t>Evaluate the outcome</a:t>
            </a:r>
          </a:p>
          <a:p>
            <a:pPr lvl="1">
              <a:buNone/>
            </a:pPr>
            <a:endParaRPr lang="en-US" dirty="0" smtClean="0"/>
          </a:p>
          <a:p>
            <a:r>
              <a:rPr lang="en-US" dirty="0" smtClean="0"/>
              <a:t>Try to apply this process the next time that you are faced with a decision.</a:t>
            </a:r>
          </a:p>
          <a:p>
            <a:pPr lvl="1">
              <a:buNone/>
            </a:pPr>
            <a:endParaRPr lang="en-US" dirty="0" smtClean="0"/>
          </a:p>
          <a:p>
            <a:pPr lvl="1">
              <a:buNone/>
            </a:pPr>
            <a:endParaRPr lang="en-US" dirty="0" smtClean="0"/>
          </a:p>
          <a:p>
            <a:pPr lvl="1"/>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254</TotalTime>
  <Words>466</Words>
  <Application>Microsoft Office PowerPoint</Application>
  <PresentationFormat>On-screen Show (4:3)</PresentationFormat>
  <Paragraphs>39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Century Schoolbook</vt:lpstr>
      <vt:lpstr>Wingdings</vt:lpstr>
      <vt:lpstr>Wingdings 2</vt:lpstr>
      <vt:lpstr>Oriel</vt:lpstr>
      <vt:lpstr>Decision Making</vt:lpstr>
      <vt:lpstr>Decision making strategies can be useful in many parts of your life</vt:lpstr>
      <vt:lpstr>Decision Making Steps</vt:lpstr>
      <vt:lpstr>Try out the decision making steps on one of these scenarios</vt:lpstr>
      <vt:lpstr>Discussion</vt:lpstr>
      <vt:lpstr>Wrap up</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Solving</dc:title>
  <dc:creator>Neely</dc:creator>
  <cp:lastModifiedBy>Ponder, Reginald</cp:lastModifiedBy>
  <cp:revision>22</cp:revision>
  <dcterms:created xsi:type="dcterms:W3CDTF">2011-07-24T19:01:41Z</dcterms:created>
  <dcterms:modified xsi:type="dcterms:W3CDTF">2015-10-16T12:21:42Z</dcterms:modified>
</cp:coreProperties>
</file>